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33" d="100"/>
          <a:sy n="33" d="100"/>
        </p:scale>
        <p:origin x="2952" y="18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862D3-10CC-0C90-B2FD-B88270EE2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F63672-E8A1-EC0D-B6AE-3D20E83F4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A05D65-761D-9CC6-7CEF-A1D09E333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3738F-BAF2-11D7-3FFD-0D8C48753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550C7-1D09-C7EF-F79F-F0035A0A1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520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D1E9A-823F-0CBA-30A8-2104CE1B3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E5BAC8-2AE7-A3C1-1EA9-DC17006D7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93EF0-E7D9-52C0-9162-02FF397C8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8EC16-A651-0C81-FABC-674B23F92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67737-53CA-E7A9-69F1-853F6D144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241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B9468F-C53B-8A59-DD9F-5244DEA9E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DEF3E7-5DF7-625B-38B9-87431BFB7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B7E5A-247E-FD09-74E3-BDB4E612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8F2F5-9257-6A43-9894-EEF7EBB19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9A9DD-9B22-0488-964A-1D1F0384A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89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85DEF-A7EE-BD7B-7166-47C12FBE2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60AD7-788E-60D2-78CC-E62085F39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6BE5B-D82F-3AB4-13DB-450F7A03D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9EF1E-E66C-0513-31CC-4252A4AC4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BFCC7-2A6B-B306-3280-9656BE6C6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59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F920-550D-64B7-01DA-E99E06C7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F5EFC7-82E5-952B-D641-0F492C4C3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2E118-4C8A-7ADA-171C-C2DD6A430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465AE-6CDE-BA99-BD46-F6700F107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4A061-2E8B-D93F-2D55-F6200D514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61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C1905-2A0B-2482-0623-6917810D4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591B7-A2CA-FCD7-BA6A-57A601AC12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A7E577-DFA8-BDCA-F274-1F39D7D84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A1BE73-BCD4-DFF2-BF66-840F63C8E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4FFD6A-60E2-812D-B232-738897FE5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B162D-8233-859E-D66F-86E619795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67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95FAD-6AA3-237B-A668-0A6630EB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91EB0-25BA-343C-7326-F18260572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E4F32-9073-9938-32C6-AAAE65D85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6FC28E-95CE-3817-57D6-9F7797DB1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A9C2F3-AFE4-0E21-0B42-8C8EF8CA0E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AF7CF0-21A0-D02D-275E-79423583A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727573-1FE3-3568-28F8-958E9E415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333C6A-31E2-EB0D-6192-8FABBF16C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967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E22A-2D0A-256A-6D74-29E2E6445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5B112-AF94-E52E-B1FF-91C9DFA05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CD67AD-D9C4-B8CC-820D-8755F5A27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220280-18D5-2FB9-641C-02A855CE5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46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92D886-D8D4-CEEB-4A3D-CB4B8E4D0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29036-68B6-EAD5-03DD-BFAE2DA71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31FF22-77CE-4F57-542D-E85AEB9C9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1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055F2-926C-EC98-EEB6-82CE381C6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8DB59-ECD5-034B-40B6-A5893E33A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B3E12-3219-9859-5E9B-E6A9FD543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BFAA00-3236-C922-107E-1C3EF863F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C3C4A1-3FEA-2947-2DD4-5D9F23CBD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318103-CC57-83E2-58ED-99B61F6D2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702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DC31-7CE5-72FD-978A-546FC8A9D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CD7BED-52FA-3D14-F459-D332F1B48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341A2C-34B8-938B-E7C4-DAFA2694C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413E1-49AA-36B2-7FE9-F3D1228E1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AD0EA-FA28-BAE4-E48A-CACA4F98F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E32D1-8D17-C1D8-B32A-34FB47F8B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2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883534-4E4A-9277-FDE0-322D5F5B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53801-C3B4-D238-7072-F7D813E08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53F14-695A-16A8-F623-DB26AE914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9C7C8-A4E3-4ECD-B3AA-C3635D93479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2C5BD-86C2-9125-BB46-E1124AA835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F4C02-3C75-EC2B-96FB-8846BE52E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DF6A-756F-4DE9-97E0-402D377DE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26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4.png"/><Relationship Id="rId21" Type="http://schemas.openxmlformats.org/officeDocument/2006/relationships/image" Target="../media/image23.jpg"/><Relationship Id="rId7" Type="http://schemas.openxmlformats.org/officeDocument/2006/relationships/image" Target="../media/image8.png"/><Relationship Id="rId12" Type="http://schemas.openxmlformats.org/officeDocument/2006/relationships/image" Target="../media/image14.PNG"/><Relationship Id="rId17" Type="http://schemas.openxmlformats.org/officeDocument/2006/relationships/image" Target="../media/image19.jpg"/><Relationship Id="rId2" Type="http://schemas.openxmlformats.org/officeDocument/2006/relationships/image" Target="../media/image3.png"/><Relationship Id="rId16" Type="http://schemas.openxmlformats.org/officeDocument/2006/relationships/image" Target="../media/image18.jpg"/><Relationship Id="rId20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5" Type="http://schemas.openxmlformats.org/officeDocument/2006/relationships/image" Target="../media/image17.png"/><Relationship Id="rId23" Type="http://schemas.openxmlformats.org/officeDocument/2006/relationships/image" Target="../media/image9.png"/><Relationship Id="rId10" Type="http://schemas.openxmlformats.org/officeDocument/2006/relationships/image" Target="../media/image12.jpg"/><Relationship Id="rId19" Type="http://schemas.openxmlformats.org/officeDocument/2006/relationships/image" Target="../media/image21.jpg"/><Relationship Id="rId4" Type="http://schemas.openxmlformats.org/officeDocument/2006/relationships/image" Target="../media/image5.png"/><Relationship Id="rId9" Type="http://schemas.openxmlformats.org/officeDocument/2006/relationships/image" Target="../media/image11.PNG"/><Relationship Id="rId14" Type="http://schemas.openxmlformats.org/officeDocument/2006/relationships/image" Target="../media/image16.jpg"/><Relationship Id="rId22" Type="http://schemas.openxmlformats.org/officeDocument/2006/relationships/image" Target="../media/image2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png"/><Relationship Id="rId18" Type="http://schemas.openxmlformats.org/officeDocument/2006/relationships/image" Target="../media/image19.jpg"/><Relationship Id="rId3" Type="http://schemas.openxmlformats.org/officeDocument/2006/relationships/image" Target="../media/image4.png"/><Relationship Id="rId21" Type="http://schemas.openxmlformats.org/officeDocument/2006/relationships/image" Target="../media/image22.jpg"/><Relationship Id="rId7" Type="http://schemas.openxmlformats.org/officeDocument/2006/relationships/image" Target="../media/image8.png"/><Relationship Id="rId12" Type="http://schemas.openxmlformats.org/officeDocument/2006/relationships/image" Target="../media/image12.jpg"/><Relationship Id="rId17" Type="http://schemas.openxmlformats.org/officeDocument/2006/relationships/image" Target="../media/image18.jp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5" Type="http://schemas.openxmlformats.org/officeDocument/2006/relationships/image" Target="../media/image16.jpg"/><Relationship Id="rId23" Type="http://schemas.openxmlformats.org/officeDocument/2006/relationships/image" Target="../media/image24.jpg"/><Relationship Id="rId10" Type="http://schemas.openxmlformats.org/officeDocument/2006/relationships/image" Target="../media/image10.jp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4.PNG"/><Relationship Id="rId14" Type="http://schemas.openxmlformats.org/officeDocument/2006/relationships/image" Target="../media/image15.PNG"/><Relationship Id="rId22" Type="http://schemas.openxmlformats.org/officeDocument/2006/relationships/image" Target="../media/image23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13" Type="http://schemas.openxmlformats.org/officeDocument/2006/relationships/image" Target="../media/image21.jp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jpg"/><Relationship Id="rId16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jpg"/><Relationship Id="rId5" Type="http://schemas.openxmlformats.org/officeDocument/2006/relationships/image" Target="../media/image13.png"/><Relationship Id="rId15" Type="http://schemas.openxmlformats.org/officeDocument/2006/relationships/image" Target="../media/image23.jpg"/><Relationship Id="rId10" Type="http://schemas.openxmlformats.org/officeDocument/2006/relationships/image" Target="../media/image18.jpg"/><Relationship Id="rId4" Type="http://schemas.openxmlformats.org/officeDocument/2006/relationships/image" Target="../media/image12.jpg"/><Relationship Id="rId9" Type="http://schemas.openxmlformats.org/officeDocument/2006/relationships/image" Target="../media/image17.png"/><Relationship Id="rId1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001C214-978F-41EF-A254-A8FBA50319D3}"/>
              </a:ext>
            </a:extLst>
          </p:cNvPr>
          <p:cNvSpPr>
            <a:spLocks/>
          </p:cNvSpPr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A86B91-B61D-4180-973D-7BF05E0B51C8}"/>
              </a:ext>
            </a:extLst>
          </p:cNvPr>
          <p:cNvSpPr txBox="1"/>
          <p:nvPr/>
        </p:nvSpPr>
        <p:spPr>
          <a:xfrm>
            <a:off x="964734" y="3898784"/>
            <a:ext cx="2778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Hello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A78AF4-2F9D-453A-84CC-6F30CF3AFC9A}"/>
              </a:ext>
            </a:extLst>
          </p:cNvPr>
          <p:cNvSpPr txBox="1"/>
          <p:nvPr/>
        </p:nvSpPr>
        <p:spPr>
          <a:xfrm>
            <a:off x="12213855" y="451095"/>
            <a:ext cx="89225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 am John Lester Labrador Enriquez</a:t>
            </a:r>
            <a:endParaRPr lang="en-PH" sz="4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EE1690-12AD-4F37-9DDC-36C72B2FA303}"/>
              </a:ext>
            </a:extLst>
          </p:cNvPr>
          <p:cNvSpPr txBox="1"/>
          <p:nvPr/>
        </p:nvSpPr>
        <p:spPr>
          <a:xfrm>
            <a:off x="-5355774" y="1707855"/>
            <a:ext cx="5351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My friends call me</a:t>
            </a:r>
            <a:endParaRPr lang="en-PH" sz="5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CDFB74-FF34-483A-952D-E155E97BF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530307" y="7068857"/>
            <a:ext cx="3609547" cy="370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1406EB-DBF6-4DF2-AE69-407E63C568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95" t="16139" r="20921" b="16052"/>
          <a:stretch/>
        </p:blipFill>
        <p:spPr>
          <a:xfrm>
            <a:off x="12855487" y="3741424"/>
            <a:ext cx="2775782" cy="3229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92C408C-0292-4ECF-B6EB-118A09BE3A50}"/>
              </a:ext>
            </a:extLst>
          </p:cNvPr>
          <p:cNvSpPr txBox="1"/>
          <p:nvPr/>
        </p:nvSpPr>
        <p:spPr>
          <a:xfrm>
            <a:off x="-1441538" y="6616063"/>
            <a:ext cx="17427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Jong</a:t>
            </a:r>
            <a:endParaRPr lang="en-PH" sz="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CA80D6-B30B-4185-834F-58BA37509FAD}"/>
              </a:ext>
            </a:extLst>
          </p:cNvPr>
          <p:cNvSpPr txBox="1"/>
          <p:nvPr/>
        </p:nvSpPr>
        <p:spPr>
          <a:xfrm>
            <a:off x="13556715" y="2764057"/>
            <a:ext cx="13733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Kitt</a:t>
            </a:r>
            <a:endParaRPr lang="en-PH" sz="6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0F60E2-7239-4C9D-87D9-12A3090ED1C8}"/>
              </a:ext>
            </a:extLst>
          </p:cNvPr>
          <p:cNvSpPr txBox="1"/>
          <p:nvPr/>
        </p:nvSpPr>
        <p:spPr>
          <a:xfrm>
            <a:off x="6542768" y="-765629"/>
            <a:ext cx="6799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or</a:t>
            </a:r>
            <a:endParaRPr lang="en-PH" sz="4400" dirty="0"/>
          </a:p>
        </p:txBody>
      </p:sp>
    </p:spTree>
    <p:extLst>
      <p:ext uri="{BB962C8B-B14F-4D97-AF65-F5344CB8AC3E}">
        <p14:creationId xmlns:p14="http://schemas.microsoft.com/office/powerpoint/2010/main" val="34273694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000">
        <p159:morph option="byObject"/>
      </p:transition>
    </mc:Choice>
    <mc:Fallback>
      <p:transition spd="slow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4B59E6-DFA0-4110-86C1-B48BD9EA0F22}"/>
              </a:ext>
            </a:extLst>
          </p:cNvPr>
          <p:cNvSpPr>
            <a:spLocks/>
          </p:cNvSpPr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C75175-E57A-46D2-8410-418E3C5B823D}"/>
              </a:ext>
            </a:extLst>
          </p:cNvPr>
          <p:cNvSpPr txBox="1"/>
          <p:nvPr/>
        </p:nvSpPr>
        <p:spPr>
          <a:xfrm>
            <a:off x="2968246" y="451095"/>
            <a:ext cx="89225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 am John Lester Labrador Enriquez</a:t>
            </a:r>
            <a:endParaRPr lang="en-PH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F5BF07-86E6-4DEC-836B-40E545E9585C}"/>
              </a:ext>
            </a:extLst>
          </p:cNvPr>
          <p:cNvSpPr txBox="1"/>
          <p:nvPr/>
        </p:nvSpPr>
        <p:spPr>
          <a:xfrm>
            <a:off x="116114" y="1707855"/>
            <a:ext cx="5351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My friends call me</a:t>
            </a:r>
            <a:endParaRPr lang="en-PH" sz="5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AA5457-1F34-4F86-B7F2-17AAB4643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150000"/>
            <a:ext cx="3609547" cy="370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1E7A0B-2232-4688-B709-538DBD72C2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95" t="16139" r="20921" b="16052"/>
          <a:stretch/>
        </p:blipFill>
        <p:spPr>
          <a:xfrm>
            <a:off x="9114971" y="3628571"/>
            <a:ext cx="2775782" cy="3229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E5C25F0-699A-461B-91EA-245ED8EDC643}"/>
              </a:ext>
            </a:extLst>
          </p:cNvPr>
          <p:cNvSpPr txBox="1"/>
          <p:nvPr/>
        </p:nvSpPr>
        <p:spPr>
          <a:xfrm>
            <a:off x="3088768" y="2697206"/>
            <a:ext cx="17427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Jong</a:t>
            </a:r>
            <a:endParaRPr lang="en-PH" sz="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CDE04F-2325-4F88-8600-C17DD7A45B9A}"/>
              </a:ext>
            </a:extLst>
          </p:cNvPr>
          <p:cNvSpPr txBox="1"/>
          <p:nvPr/>
        </p:nvSpPr>
        <p:spPr>
          <a:xfrm>
            <a:off x="9816199" y="2651204"/>
            <a:ext cx="13733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Kitt</a:t>
            </a:r>
            <a:endParaRPr lang="en-PH" sz="6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40846B-BE69-45D8-A25D-9F65DAA157B5}"/>
              </a:ext>
            </a:extLst>
          </p:cNvPr>
          <p:cNvSpPr txBox="1"/>
          <p:nvPr/>
        </p:nvSpPr>
        <p:spPr>
          <a:xfrm>
            <a:off x="6542768" y="3428999"/>
            <a:ext cx="6799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or</a:t>
            </a:r>
            <a:endParaRPr lang="en-PH" sz="4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EAB495-8224-4330-8EB5-850E82961CF5}"/>
              </a:ext>
            </a:extLst>
          </p:cNvPr>
          <p:cNvSpPr txBox="1"/>
          <p:nvPr/>
        </p:nvSpPr>
        <p:spPr>
          <a:xfrm>
            <a:off x="2008065" y="-867502"/>
            <a:ext cx="90694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 was born on  the 30</a:t>
            </a:r>
            <a:r>
              <a:rPr lang="en-US" sz="4800" baseline="30000" dirty="0"/>
              <a:t>th</a:t>
            </a:r>
            <a:r>
              <a:rPr lang="en-US" sz="4800" dirty="0"/>
              <a:t> of May 2000</a:t>
            </a:r>
            <a:endParaRPr lang="en-PH" sz="4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EA6398-B985-4ED7-8074-70E135D9B312}"/>
              </a:ext>
            </a:extLst>
          </p:cNvPr>
          <p:cNvSpPr txBox="1"/>
          <p:nvPr/>
        </p:nvSpPr>
        <p:spPr>
          <a:xfrm>
            <a:off x="12308115" y="2169520"/>
            <a:ext cx="79570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in the City of Balanga in Bataan</a:t>
            </a:r>
            <a:endParaRPr lang="en-PH" sz="4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AD80B7-76CD-4191-B732-08F18FB600BE}"/>
              </a:ext>
            </a:extLst>
          </p:cNvPr>
          <p:cNvSpPr txBox="1"/>
          <p:nvPr/>
        </p:nvSpPr>
        <p:spPr>
          <a:xfrm>
            <a:off x="-6843371" y="4078404"/>
            <a:ext cx="68013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I grew up and still currently live in </a:t>
            </a:r>
            <a:r>
              <a:rPr lang="en-US" sz="4400" dirty="0" err="1"/>
              <a:t>Bantan</a:t>
            </a:r>
            <a:r>
              <a:rPr lang="en-US" sz="4400" dirty="0"/>
              <a:t> Orion Bataan</a:t>
            </a:r>
            <a:endParaRPr lang="en-PH" sz="4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3A5299-6E6F-4007-B722-4E22C8E8B840}"/>
              </a:ext>
            </a:extLst>
          </p:cNvPr>
          <p:cNvSpPr txBox="1"/>
          <p:nvPr/>
        </p:nvSpPr>
        <p:spPr>
          <a:xfrm>
            <a:off x="964734" y="6888728"/>
            <a:ext cx="2778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Hello</a:t>
            </a:r>
          </a:p>
        </p:txBody>
      </p:sp>
    </p:spTree>
    <p:extLst>
      <p:ext uri="{BB962C8B-B14F-4D97-AF65-F5344CB8AC3E}">
        <p14:creationId xmlns:p14="http://schemas.microsoft.com/office/powerpoint/2010/main" val="13603175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000">
        <p159:morph option="byObject"/>
      </p:transition>
    </mc:Choice>
    <mc:Fallback>
      <p:transition spd="slow" advTm="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4B59E6-DFA0-4110-86C1-B48BD9EA0F22}"/>
              </a:ext>
            </a:extLst>
          </p:cNvPr>
          <p:cNvSpPr>
            <a:spLocks/>
          </p:cNvSpPr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C75175-E57A-46D2-8410-418E3C5B823D}"/>
              </a:ext>
            </a:extLst>
          </p:cNvPr>
          <p:cNvSpPr txBox="1"/>
          <p:nvPr/>
        </p:nvSpPr>
        <p:spPr>
          <a:xfrm>
            <a:off x="-8922507" y="394496"/>
            <a:ext cx="89225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 am John Lester Labrador Enriquez</a:t>
            </a:r>
            <a:endParaRPr lang="en-PH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F5BF07-86E6-4DEC-836B-40E545E9585C}"/>
              </a:ext>
            </a:extLst>
          </p:cNvPr>
          <p:cNvSpPr txBox="1"/>
          <p:nvPr/>
        </p:nvSpPr>
        <p:spPr>
          <a:xfrm>
            <a:off x="12346214" y="1431639"/>
            <a:ext cx="5351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My friends call me</a:t>
            </a:r>
            <a:endParaRPr lang="en-PH" sz="5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AA5457-1F34-4F86-B7F2-17AAB4643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200363" y="-3705716"/>
            <a:ext cx="3609547" cy="370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1E7A0B-2232-4688-B709-538DBD72C2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95" t="16139" r="20921" b="16052"/>
          <a:stretch/>
        </p:blipFill>
        <p:spPr>
          <a:xfrm>
            <a:off x="-3188430" y="3608552"/>
            <a:ext cx="2775782" cy="32294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E5C25F0-699A-461B-91EA-245ED8EDC643}"/>
              </a:ext>
            </a:extLst>
          </p:cNvPr>
          <p:cNvSpPr txBox="1"/>
          <p:nvPr/>
        </p:nvSpPr>
        <p:spPr>
          <a:xfrm>
            <a:off x="15289132" y="-4158510"/>
            <a:ext cx="17427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Jong</a:t>
            </a:r>
            <a:endParaRPr lang="en-PH" sz="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CDE04F-2325-4F88-8600-C17DD7A45B9A}"/>
              </a:ext>
            </a:extLst>
          </p:cNvPr>
          <p:cNvSpPr txBox="1"/>
          <p:nvPr/>
        </p:nvSpPr>
        <p:spPr>
          <a:xfrm>
            <a:off x="-2487202" y="2631185"/>
            <a:ext cx="13733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Kitt</a:t>
            </a:r>
            <a:endParaRPr lang="en-PH" sz="6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40846B-BE69-45D8-A25D-9F65DAA157B5}"/>
              </a:ext>
            </a:extLst>
          </p:cNvPr>
          <p:cNvSpPr txBox="1"/>
          <p:nvPr/>
        </p:nvSpPr>
        <p:spPr>
          <a:xfrm>
            <a:off x="6304780" y="8305218"/>
            <a:ext cx="6799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or</a:t>
            </a:r>
            <a:endParaRPr lang="en-PH" sz="4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1C172D-22FF-41D1-AB4F-B0E9FBC82D28}"/>
              </a:ext>
            </a:extLst>
          </p:cNvPr>
          <p:cNvSpPr txBox="1"/>
          <p:nvPr/>
        </p:nvSpPr>
        <p:spPr>
          <a:xfrm>
            <a:off x="1770077" y="1035553"/>
            <a:ext cx="90694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 was born on  the 30</a:t>
            </a:r>
            <a:r>
              <a:rPr lang="en-US" sz="4800" baseline="30000" dirty="0"/>
              <a:t>th</a:t>
            </a:r>
            <a:r>
              <a:rPr lang="en-US" sz="4800" dirty="0"/>
              <a:t> of May 2000</a:t>
            </a:r>
            <a:endParaRPr lang="en-PH" sz="4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E24491-607A-418F-8518-C06583F0670E}"/>
              </a:ext>
            </a:extLst>
          </p:cNvPr>
          <p:cNvSpPr txBox="1"/>
          <p:nvPr/>
        </p:nvSpPr>
        <p:spPr>
          <a:xfrm>
            <a:off x="4023680" y="2071107"/>
            <a:ext cx="79570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in the City of Balanga in Bataan</a:t>
            </a:r>
            <a:endParaRPr lang="en-PH" sz="4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CFD786-15AB-4FE0-B30D-0945128969DE}"/>
              </a:ext>
            </a:extLst>
          </p:cNvPr>
          <p:cNvSpPr txBox="1"/>
          <p:nvPr/>
        </p:nvSpPr>
        <p:spPr>
          <a:xfrm>
            <a:off x="548029" y="4078404"/>
            <a:ext cx="68013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I grew up and still currently live in </a:t>
            </a:r>
            <a:r>
              <a:rPr lang="en-US" sz="4400" dirty="0" err="1"/>
              <a:t>Bantan</a:t>
            </a:r>
            <a:r>
              <a:rPr lang="en-US" sz="4400" dirty="0"/>
              <a:t> Orion Bataan</a:t>
            </a:r>
            <a:endParaRPr lang="en-PH" sz="4400" dirty="0"/>
          </a:p>
        </p:txBody>
      </p:sp>
      <p:sp>
        <p:nvSpPr>
          <p:cNvPr id="18" name="i have 9 cats">
            <a:extLst>
              <a:ext uri="{FF2B5EF4-FFF2-40B4-BE49-F238E27FC236}">
                <a16:creationId xmlns:a16="http://schemas.microsoft.com/office/drawing/2014/main" id="{72795F09-F7EA-4549-8253-A83189A850D2}"/>
              </a:ext>
            </a:extLst>
          </p:cNvPr>
          <p:cNvSpPr txBox="1"/>
          <p:nvPr/>
        </p:nvSpPr>
        <p:spPr>
          <a:xfrm>
            <a:off x="4845403" y="-1216714"/>
            <a:ext cx="32481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 have 9 cats</a:t>
            </a:r>
            <a:endParaRPr lang="en-PH" sz="4800" dirty="0"/>
          </a:p>
        </p:txBody>
      </p:sp>
      <p:sp>
        <p:nvSpPr>
          <p:cNvPr id="19" name="xia">
            <a:extLst>
              <a:ext uri="{FF2B5EF4-FFF2-40B4-BE49-F238E27FC236}">
                <a16:creationId xmlns:a16="http://schemas.microsoft.com/office/drawing/2014/main" id="{7077C9DC-17F5-49D1-ADE9-B33144F47E17}"/>
              </a:ext>
            </a:extLst>
          </p:cNvPr>
          <p:cNvSpPr txBox="1"/>
          <p:nvPr/>
        </p:nvSpPr>
        <p:spPr>
          <a:xfrm rot="2609108">
            <a:off x="-637888" y="3552255"/>
            <a:ext cx="689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Xia</a:t>
            </a:r>
          </a:p>
        </p:txBody>
      </p:sp>
      <p:sp>
        <p:nvSpPr>
          <p:cNvPr id="20" name="miming">
            <a:extLst>
              <a:ext uri="{FF2B5EF4-FFF2-40B4-BE49-F238E27FC236}">
                <a16:creationId xmlns:a16="http://schemas.microsoft.com/office/drawing/2014/main" id="{6DF6D201-A859-4970-B805-7947D86F04DA}"/>
              </a:ext>
            </a:extLst>
          </p:cNvPr>
          <p:cNvSpPr txBox="1"/>
          <p:nvPr/>
        </p:nvSpPr>
        <p:spPr>
          <a:xfrm>
            <a:off x="3334228" y="7023904"/>
            <a:ext cx="1638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Miming</a:t>
            </a:r>
          </a:p>
        </p:txBody>
      </p:sp>
      <p:sp>
        <p:nvSpPr>
          <p:cNvPr id="21" name="tiger">
            <a:extLst>
              <a:ext uri="{FF2B5EF4-FFF2-40B4-BE49-F238E27FC236}">
                <a16:creationId xmlns:a16="http://schemas.microsoft.com/office/drawing/2014/main" id="{598F5D62-78F5-444B-B25D-DBDF14D26694}"/>
              </a:ext>
            </a:extLst>
          </p:cNvPr>
          <p:cNvSpPr txBox="1"/>
          <p:nvPr/>
        </p:nvSpPr>
        <p:spPr>
          <a:xfrm rot="9706485">
            <a:off x="1796877" y="-509837"/>
            <a:ext cx="1016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Tiger</a:t>
            </a:r>
          </a:p>
        </p:txBody>
      </p:sp>
      <p:sp>
        <p:nvSpPr>
          <p:cNvPr id="22" name="batman">
            <a:extLst>
              <a:ext uri="{FF2B5EF4-FFF2-40B4-BE49-F238E27FC236}">
                <a16:creationId xmlns:a16="http://schemas.microsoft.com/office/drawing/2014/main" id="{BBB0B915-E3ED-4386-900A-E714B9FF09D0}"/>
              </a:ext>
            </a:extLst>
          </p:cNvPr>
          <p:cNvSpPr txBox="1"/>
          <p:nvPr/>
        </p:nvSpPr>
        <p:spPr>
          <a:xfrm>
            <a:off x="1417192" y="7002748"/>
            <a:ext cx="13162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Batman</a:t>
            </a:r>
            <a:endParaRPr lang="en-PH" sz="2800" dirty="0"/>
          </a:p>
        </p:txBody>
      </p:sp>
      <p:sp>
        <p:nvSpPr>
          <p:cNvPr id="23" name="shy">
            <a:extLst>
              <a:ext uri="{FF2B5EF4-FFF2-40B4-BE49-F238E27FC236}">
                <a16:creationId xmlns:a16="http://schemas.microsoft.com/office/drawing/2014/main" id="{6AC20508-ED8C-4668-90D7-028041C74B83}"/>
              </a:ext>
            </a:extLst>
          </p:cNvPr>
          <p:cNvSpPr txBox="1"/>
          <p:nvPr/>
        </p:nvSpPr>
        <p:spPr>
          <a:xfrm rot="20577843">
            <a:off x="14705756" y="6094358"/>
            <a:ext cx="8381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Shy</a:t>
            </a:r>
            <a:endParaRPr lang="en-PH" sz="3600" dirty="0"/>
          </a:p>
        </p:txBody>
      </p:sp>
      <p:sp>
        <p:nvSpPr>
          <p:cNvPr id="24" name="puti">
            <a:extLst>
              <a:ext uri="{FF2B5EF4-FFF2-40B4-BE49-F238E27FC236}">
                <a16:creationId xmlns:a16="http://schemas.microsoft.com/office/drawing/2014/main" id="{24C959EA-60E8-4E16-963E-C2CC633325FC}"/>
              </a:ext>
            </a:extLst>
          </p:cNvPr>
          <p:cNvSpPr txBox="1"/>
          <p:nvPr/>
        </p:nvSpPr>
        <p:spPr>
          <a:xfrm>
            <a:off x="8500338" y="7597974"/>
            <a:ext cx="925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Puti</a:t>
            </a:r>
            <a:endParaRPr lang="en-US" sz="3600" dirty="0"/>
          </a:p>
        </p:txBody>
      </p:sp>
      <p:sp>
        <p:nvSpPr>
          <p:cNvPr id="25" name="punggok">
            <a:extLst>
              <a:ext uri="{FF2B5EF4-FFF2-40B4-BE49-F238E27FC236}">
                <a16:creationId xmlns:a16="http://schemas.microsoft.com/office/drawing/2014/main" id="{334355F7-12BF-4C2E-AB94-C7D50F76B4C5}"/>
              </a:ext>
            </a:extLst>
          </p:cNvPr>
          <p:cNvSpPr txBox="1"/>
          <p:nvPr/>
        </p:nvSpPr>
        <p:spPr>
          <a:xfrm rot="10800000">
            <a:off x="9877671" y="-1225155"/>
            <a:ext cx="1620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Punggok</a:t>
            </a:r>
            <a:endParaRPr lang="en-PH" sz="3200" dirty="0"/>
          </a:p>
        </p:txBody>
      </p:sp>
      <p:sp>
        <p:nvSpPr>
          <p:cNvPr id="26" name="pichi">
            <a:extLst>
              <a:ext uri="{FF2B5EF4-FFF2-40B4-BE49-F238E27FC236}">
                <a16:creationId xmlns:a16="http://schemas.microsoft.com/office/drawing/2014/main" id="{F2BDF89F-08EB-4D87-AE4F-CF772443ECEA}"/>
              </a:ext>
            </a:extLst>
          </p:cNvPr>
          <p:cNvSpPr txBox="1"/>
          <p:nvPr/>
        </p:nvSpPr>
        <p:spPr>
          <a:xfrm>
            <a:off x="5162467" y="7412437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Pichi</a:t>
            </a:r>
            <a:endParaRPr lang="en-PH" dirty="0"/>
          </a:p>
        </p:txBody>
      </p:sp>
      <p:sp>
        <p:nvSpPr>
          <p:cNvPr id="27" name="pichu">
            <a:extLst>
              <a:ext uri="{FF2B5EF4-FFF2-40B4-BE49-F238E27FC236}">
                <a16:creationId xmlns:a16="http://schemas.microsoft.com/office/drawing/2014/main" id="{33E468B3-06DA-4168-B24E-7E4D02F6A059}"/>
              </a:ext>
            </a:extLst>
          </p:cNvPr>
          <p:cNvSpPr txBox="1"/>
          <p:nvPr/>
        </p:nvSpPr>
        <p:spPr>
          <a:xfrm>
            <a:off x="6052023" y="741165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Pichu</a:t>
            </a:r>
            <a:endParaRPr lang="en-PH" dirty="0"/>
          </a:p>
        </p:txBody>
      </p:sp>
      <p:pic>
        <p:nvPicPr>
          <p:cNvPr id="28" name="snowshoe">
            <a:extLst>
              <a:ext uri="{FF2B5EF4-FFF2-40B4-BE49-F238E27FC236}">
                <a16:creationId xmlns:a16="http://schemas.microsoft.com/office/drawing/2014/main" id="{26B5E8B8-1F81-4D5F-B272-7278401C87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3" r="9013"/>
          <a:stretch/>
        </p:blipFill>
        <p:spPr>
          <a:xfrm rot="2658731">
            <a:off x="-3067030" y="3802239"/>
            <a:ext cx="3032384" cy="4284000"/>
          </a:xfrm>
          <a:prstGeom prst="rect">
            <a:avLst/>
          </a:prstGeom>
        </p:spPr>
      </p:pic>
      <p:pic>
        <p:nvPicPr>
          <p:cNvPr id="29" name="oreo">
            <a:extLst>
              <a:ext uri="{FF2B5EF4-FFF2-40B4-BE49-F238E27FC236}">
                <a16:creationId xmlns:a16="http://schemas.microsoft.com/office/drawing/2014/main" id="{4F3CB046-6508-431D-926B-117418572E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72" y="7505663"/>
            <a:ext cx="4247598" cy="2088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2B71818-FC0C-461F-B3F9-A06A231BB0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41853">
            <a:off x="-186932" y="-2989413"/>
            <a:ext cx="3214161" cy="2412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37F4C93-DEFA-4BC1-86EE-15DE84929B6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7" t="6491" r="26030" b="15199"/>
          <a:stretch/>
        </p:blipFill>
        <p:spPr>
          <a:xfrm>
            <a:off x="14545731" y="6417524"/>
            <a:ext cx="3280479" cy="25654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DF94E3B-F92B-4462-A920-B59CCD800DD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1" t="20741" r="21744" b="10370"/>
          <a:stretch/>
        </p:blipFill>
        <p:spPr>
          <a:xfrm rot="10800000">
            <a:off x="9478061" y="-4716988"/>
            <a:ext cx="2402610" cy="3672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AA80651-6246-4FD7-9CC1-2DA7D11AF23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38" r="3706"/>
          <a:stretch/>
        </p:blipFill>
        <p:spPr>
          <a:xfrm>
            <a:off x="7952996" y="7917261"/>
            <a:ext cx="2215863" cy="3960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5848029-1CDD-4323-ABF9-E41D27B7111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2" t="8472" r="7559" b="10148"/>
          <a:stretch/>
        </p:blipFill>
        <p:spPr>
          <a:xfrm>
            <a:off x="4881424" y="7704236"/>
            <a:ext cx="2530791" cy="298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8513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000">
        <p159:morph option="byObject"/>
      </p:transition>
    </mc:Choice>
    <mc:Fallback>
      <p:transition spd="slow" advTm="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E0FB793-777D-4BAB-A121-3C77E3A2B0B6}"/>
              </a:ext>
            </a:extLst>
          </p:cNvPr>
          <p:cNvSpPr>
            <a:spLocks/>
          </p:cNvSpPr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76231D-84D1-4398-BD1B-41665AB71AD2}"/>
              </a:ext>
            </a:extLst>
          </p:cNvPr>
          <p:cNvSpPr txBox="1"/>
          <p:nvPr/>
        </p:nvSpPr>
        <p:spPr>
          <a:xfrm>
            <a:off x="1770077" y="7417303"/>
            <a:ext cx="90694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 was born on  the 30</a:t>
            </a:r>
            <a:r>
              <a:rPr lang="en-US" sz="4800" baseline="30000" dirty="0"/>
              <a:t>th</a:t>
            </a:r>
            <a:r>
              <a:rPr lang="en-US" sz="4800" dirty="0"/>
              <a:t> of May 2000</a:t>
            </a:r>
            <a:endParaRPr lang="en-PH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66E0A6-5778-4F1C-A788-91266FBDDC97}"/>
              </a:ext>
            </a:extLst>
          </p:cNvPr>
          <p:cNvSpPr txBox="1"/>
          <p:nvPr/>
        </p:nvSpPr>
        <p:spPr>
          <a:xfrm>
            <a:off x="-7958770" y="2071107"/>
            <a:ext cx="79570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in the City of Balanga in Bataan</a:t>
            </a:r>
            <a:endParaRPr lang="en-PH" sz="4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A1DA16-484B-4986-A5BB-8E251E642E5F}"/>
              </a:ext>
            </a:extLst>
          </p:cNvPr>
          <p:cNvSpPr txBox="1"/>
          <p:nvPr/>
        </p:nvSpPr>
        <p:spPr>
          <a:xfrm>
            <a:off x="12663829" y="4078404"/>
            <a:ext cx="68013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I grew up and still currently live in </a:t>
            </a:r>
            <a:r>
              <a:rPr lang="en-US" sz="4400" dirty="0" err="1"/>
              <a:t>Bantan</a:t>
            </a:r>
            <a:r>
              <a:rPr lang="en-US" sz="4400" dirty="0"/>
              <a:t> Orion Bataan</a:t>
            </a:r>
            <a:endParaRPr lang="en-PH" sz="4400" dirty="0"/>
          </a:p>
        </p:txBody>
      </p:sp>
      <p:sp>
        <p:nvSpPr>
          <p:cNvPr id="8" name="bg">
            <a:extLst>
              <a:ext uri="{FF2B5EF4-FFF2-40B4-BE49-F238E27FC236}">
                <a16:creationId xmlns:a16="http://schemas.microsoft.com/office/drawing/2014/main" id="{F87CF9B9-7CDC-4454-BC26-B24564D41FA8}"/>
              </a:ext>
            </a:extLst>
          </p:cNvPr>
          <p:cNvSpPr>
            <a:spLocks/>
          </p:cNvSpPr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9" name="i have 9 cats">
            <a:extLst>
              <a:ext uri="{FF2B5EF4-FFF2-40B4-BE49-F238E27FC236}">
                <a16:creationId xmlns:a16="http://schemas.microsoft.com/office/drawing/2014/main" id="{815D303A-E5BC-46E3-85BD-46021A5EB4C1}"/>
              </a:ext>
            </a:extLst>
          </p:cNvPr>
          <p:cNvSpPr txBox="1"/>
          <p:nvPr/>
        </p:nvSpPr>
        <p:spPr>
          <a:xfrm>
            <a:off x="4845403" y="859736"/>
            <a:ext cx="32481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 have 9 cats</a:t>
            </a:r>
            <a:endParaRPr lang="en-PH" sz="4800" dirty="0"/>
          </a:p>
        </p:txBody>
      </p:sp>
      <p:sp>
        <p:nvSpPr>
          <p:cNvPr id="10" name="xia">
            <a:extLst>
              <a:ext uri="{FF2B5EF4-FFF2-40B4-BE49-F238E27FC236}">
                <a16:creationId xmlns:a16="http://schemas.microsoft.com/office/drawing/2014/main" id="{549824D6-526A-4560-97AA-0EF0A8C580A1}"/>
              </a:ext>
            </a:extLst>
          </p:cNvPr>
          <p:cNvSpPr txBox="1"/>
          <p:nvPr/>
        </p:nvSpPr>
        <p:spPr>
          <a:xfrm rot="2609108">
            <a:off x="905162" y="2542605"/>
            <a:ext cx="689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Xia</a:t>
            </a:r>
          </a:p>
        </p:txBody>
      </p:sp>
      <p:sp>
        <p:nvSpPr>
          <p:cNvPr id="11" name="miming">
            <a:extLst>
              <a:ext uri="{FF2B5EF4-FFF2-40B4-BE49-F238E27FC236}">
                <a16:creationId xmlns:a16="http://schemas.microsoft.com/office/drawing/2014/main" id="{00E50579-5A77-44C9-8A82-FAAC76A3A20B}"/>
              </a:ext>
            </a:extLst>
          </p:cNvPr>
          <p:cNvSpPr txBox="1"/>
          <p:nvPr/>
        </p:nvSpPr>
        <p:spPr>
          <a:xfrm>
            <a:off x="3334228" y="4795054"/>
            <a:ext cx="1638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Miming</a:t>
            </a:r>
          </a:p>
        </p:txBody>
      </p:sp>
      <p:sp>
        <p:nvSpPr>
          <p:cNvPr id="12" name="tiger">
            <a:extLst>
              <a:ext uri="{FF2B5EF4-FFF2-40B4-BE49-F238E27FC236}">
                <a16:creationId xmlns:a16="http://schemas.microsoft.com/office/drawing/2014/main" id="{CED16FED-BECC-4486-8FD9-0B55AD06E729}"/>
              </a:ext>
            </a:extLst>
          </p:cNvPr>
          <p:cNvSpPr txBox="1"/>
          <p:nvPr/>
        </p:nvSpPr>
        <p:spPr>
          <a:xfrm rot="9706485">
            <a:off x="1796877" y="1680913"/>
            <a:ext cx="1016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Tiger</a:t>
            </a:r>
          </a:p>
        </p:txBody>
      </p:sp>
      <p:sp>
        <p:nvSpPr>
          <p:cNvPr id="13" name="batman">
            <a:extLst>
              <a:ext uri="{FF2B5EF4-FFF2-40B4-BE49-F238E27FC236}">
                <a16:creationId xmlns:a16="http://schemas.microsoft.com/office/drawing/2014/main" id="{535BCEC1-223D-4A97-B6E1-B577F564EB55}"/>
              </a:ext>
            </a:extLst>
          </p:cNvPr>
          <p:cNvSpPr txBox="1"/>
          <p:nvPr/>
        </p:nvSpPr>
        <p:spPr>
          <a:xfrm>
            <a:off x="1417192" y="4773898"/>
            <a:ext cx="13162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Batman</a:t>
            </a:r>
            <a:endParaRPr lang="en-PH" sz="2800" dirty="0"/>
          </a:p>
        </p:txBody>
      </p:sp>
      <p:sp>
        <p:nvSpPr>
          <p:cNvPr id="14" name="shy">
            <a:extLst>
              <a:ext uri="{FF2B5EF4-FFF2-40B4-BE49-F238E27FC236}">
                <a16:creationId xmlns:a16="http://schemas.microsoft.com/office/drawing/2014/main" id="{EA9814BB-AE95-494E-81F2-AADBFA8E4D54}"/>
              </a:ext>
            </a:extLst>
          </p:cNvPr>
          <p:cNvSpPr txBox="1"/>
          <p:nvPr/>
        </p:nvSpPr>
        <p:spPr>
          <a:xfrm rot="20577843">
            <a:off x="10400456" y="4303658"/>
            <a:ext cx="8381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Shy</a:t>
            </a:r>
            <a:endParaRPr lang="en-PH" sz="3600" dirty="0"/>
          </a:p>
        </p:txBody>
      </p:sp>
      <p:sp>
        <p:nvSpPr>
          <p:cNvPr id="15" name="puti">
            <a:extLst>
              <a:ext uri="{FF2B5EF4-FFF2-40B4-BE49-F238E27FC236}">
                <a16:creationId xmlns:a16="http://schemas.microsoft.com/office/drawing/2014/main" id="{AFFD54AD-D66C-4A46-BF65-3B89151CE0C0}"/>
              </a:ext>
            </a:extLst>
          </p:cNvPr>
          <p:cNvSpPr txBox="1"/>
          <p:nvPr/>
        </p:nvSpPr>
        <p:spPr>
          <a:xfrm>
            <a:off x="8500338" y="4245174"/>
            <a:ext cx="925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Puti</a:t>
            </a:r>
            <a:endParaRPr lang="en-US" sz="3600" dirty="0"/>
          </a:p>
        </p:txBody>
      </p:sp>
      <p:sp>
        <p:nvSpPr>
          <p:cNvPr id="16" name="punggok">
            <a:extLst>
              <a:ext uri="{FF2B5EF4-FFF2-40B4-BE49-F238E27FC236}">
                <a16:creationId xmlns:a16="http://schemas.microsoft.com/office/drawing/2014/main" id="{9A59E815-2F62-4EC5-9824-5279C2D1FD85}"/>
              </a:ext>
            </a:extLst>
          </p:cNvPr>
          <p:cNvSpPr txBox="1"/>
          <p:nvPr/>
        </p:nvSpPr>
        <p:spPr>
          <a:xfrm rot="10800000">
            <a:off x="9877671" y="2318145"/>
            <a:ext cx="1620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Punggok</a:t>
            </a:r>
            <a:endParaRPr lang="en-PH" sz="3200" dirty="0"/>
          </a:p>
        </p:txBody>
      </p:sp>
      <p:sp>
        <p:nvSpPr>
          <p:cNvPr id="17" name="pichi">
            <a:extLst>
              <a:ext uri="{FF2B5EF4-FFF2-40B4-BE49-F238E27FC236}">
                <a16:creationId xmlns:a16="http://schemas.microsoft.com/office/drawing/2014/main" id="{3EF84B78-406A-4D81-B87F-F86888801783}"/>
              </a:ext>
            </a:extLst>
          </p:cNvPr>
          <p:cNvSpPr txBox="1"/>
          <p:nvPr/>
        </p:nvSpPr>
        <p:spPr>
          <a:xfrm>
            <a:off x="5162467" y="2783287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Pichi</a:t>
            </a:r>
            <a:endParaRPr lang="en-PH" dirty="0"/>
          </a:p>
        </p:txBody>
      </p:sp>
      <p:sp>
        <p:nvSpPr>
          <p:cNvPr id="18" name="pichu">
            <a:extLst>
              <a:ext uri="{FF2B5EF4-FFF2-40B4-BE49-F238E27FC236}">
                <a16:creationId xmlns:a16="http://schemas.microsoft.com/office/drawing/2014/main" id="{A331FEFD-D29A-4258-B3FC-C72B47505B74}"/>
              </a:ext>
            </a:extLst>
          </p:cNvPr>
          <p:cNvSpPr txBox="1"/>
          <p:nvPr/>
        </p:nvSpPr>
        <p:spPr>
          <a:xfrm>
            <a:off x="6052023" y="278250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Pichu</a:t>
            </a:r>
            <a:endParaRPr lang="en-PH" dirty="0"/>
          </a:p>
        </p:txBody>
      </p:sp>
      <p:pic>
        <p:nvPicPr>
          <p:cNvPr id="19" name="snowshoe">
            <a:extLst>
              <a:ext uri="{FF2B5EF4-FFF2-40B4-BE49-F238E27FC236}">
                <a16:creationId xmlns:a16="http://schemas.microsoft.com/office/drawing/2014/main" id="{0A30A6A6-36B8-41B6-929A-2DB83B506D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3" r="9013"/>
          <a:stretch/>
        </p:blipFill>
        <p:spPr>
          <a:xfrm rot="2658731">
            <a:off x="-1523980" y="2792589"/>
            <a:ext cx="3032384" cy="4284000"/>
          </a:xfrm>
          <a:prstGeom prst="rect">
            <a:avLst/>
          </a:prstGeom>
        </p:spPr>
      </p:pic>
      <p:pic>
        <p:nvPicPr>
          <p:cNvPr id="20" name="oreo">
            <a:extLst>
              <a:ext uri="{FF2B5EF4-FFF2-40B4-BE49-F238E27FC236}">
                <a16:creationId xmlns:a16="http://schemas.microsoft.com/office/drawing/2014/main" id="{A3EB1E5B-DB54-4802-B07A-B7E81E4E0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72" y="5276813"/>
            <a:ext cx="4247598" cy="2088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BE2F5F7-06EB-455E-B340-29EA88FE5F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41853">
            <a:off x="-186932" y="-798663"/>
            <a:ext cx="3214161" cy="2412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7F00F1E-FF9F-4337-B9C0-8EBC962A954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7" t="6491" r="26030" b="15199"/>
          <a:stretch/>
        </p:blipFill>
        <p:spPr>
          <a:xfrm>
            <a:off x="10240431" y="4626824"/>
            <a:ext cx="3280479" cy="25654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72FC984-8CC4-47F5-BC68-BF11041BBB4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1" t="20741" r="21744" b="10370"/>
          <a:stretch/>
        </p:blipFill>
        <p:spPr>
          <a:xfrm rot="10800000">
            <a:off x="9478061" y="-1173688"/>
            <a:ext cx="2402610" cy="3672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F3E648B-A6C0-4B00-9693-82E76B21F82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38" r="3706"/>
          <a:stretch/>
        </p:blipFill>
        <p:spPr>
          <a:xfrm>
            <a:off x="7952996" y="4450161"/>
            <a:ext cx="2215863" cy="39600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77637F7-7A03-40E1-9B86-9E848C58D545}"/>
              </a:ext>
            </a:extLst>
          </p:cNvPr>
          <p:cNvSpPr txBox="1"/>
          <p:nvPr/>
        </p:nvSpPr>
        <p:spPr>
          <a:xfrm>
            <a:off x="-3596438" y="5872511"/>
            <a:ext cx="3535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As for my hobbies</a:t>
            </a:r>
            <a:endParaRPr lang="en-PH" sz="3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EE4839B-0587-4968-A5D8-FA46231E1517}"/>
              </a:ext>
            </a:extLst>
          </p:cNvPr>
          <p:cNvSpPr txBox="1"/>
          <p:nvPr/>
        </p:nvSpPr>
        <p:spPr>
          <a:xfrm>
            <a:off x="270712" y="-5270276"/>
            <a:ext cx="2774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 play videogames</a:t>
            </a:r>
            <a:endParaRPr lang="en-PH" sz="2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E60955F-33BE-4F25-8327-E3D7FDABEE87}"/>
              </a:ext>
            </a:extLst>
          </p:cNvPr>
          <p:cNvSpPr txBox="1"/>
          <p:nvPr/>
        </p:nvSpPr>
        <p:spPr>
          <a:xfrm>
            <a:off x="2487270" y="11029933"/>
            <a:ext cx="3372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Read manga/manhwa</a:t>
            </a:r>
            <a:endParaRPr lang="en-PH" sz="28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875B467-9E41-4491-9F7E-A85C090F870F}"/>
              </a:ext>
            </a:extLst>
          </p:cNvPr>
          <p:cNvSpPr txBox="1"/>
          <p:nvPr/>
        </p:nvSpPr>
        <p:spPr>
          <a:xfrm>
            <a:off x="4663232" y="-5472859"/>
            <a:ext cx="4739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Watch anime and other movies</a:t>
            </a:r>
            <a:endParaRPr lang="en-PH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7A05AC-D53C-4292-9771-3112175412AA}"/>
              </a:ext>
            </a:extLst>
          </p:cNvPr>
          <p:cNvSpPr txBox="1"/>
          <p:nvPr/>
        </p:nvSpPr>
        <p:spPr>
          <a:xfrm>
            <a:off x="12309834" y="6318183"/>
            <a:ext cx="52022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 little bit of streaming just for fun</a:t>
            </a:r>
            <a:endParaRPr lang="en-PH" sz="28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CCA0D6F-B4FE-4A94-87A3-112B96DE453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3" b="6777"/>
          <a:stretch/>
        </p:blipFill>
        <p:spPr>
          <a:xfrm>
            <a:off x="14027178" y="1469607"/>
            <a:ext cx="1722007" cy="2880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128F2E9-88DA-42E0-966F-67CA898015B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8491"/>
          <a:stretch/>
        </p:blipFill>
        <p:spPr>
          <a:xfrm>
            <a:off x="15626572" y="407120"/>
            <a:ext cx="1841683" cy="2016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5E6FA9F-F216-4C21-AD85-6F9DD5DEE1F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88"/>
          <a:stretch/>
        </p:blipFill>
        <p:spPr>
          <a:xfrm>
            <a:off x="15650541" y="2415239"/>
            <a:ext cx="1818309" cy="2052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01996B4-F763-47F7-A5C5-80AF0065D73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2355" y="3505487"/>
            <a:ext cx="2642059" cy="2664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87D9A9D-5D79-4831-BC61-7C28A46F3B0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9540" y="4343084"/>
            <a:ext cx="2523728" cy="2016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71F71BC-0475-4B51-8841-4466E62A410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" y="-1916911"/>
            <a:ext cx="2031683" cy="1440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6A75807C-D3B9-4E87-9DE4-3123DBF2DC2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56911"/>
            <a:ext cx="1440000" cy="1440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BAE8FD1-1785-42AB-A375-28FAA4AD992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254" y="-4599283"/>
            <a:ext cx="1440000" cy="14400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CC7744E9-58B2-44C9-A3E8-BA810418EF7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96911"/>
            <a:ext cx="1440000" cy="1440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5AAB6C7-04BB-4DEA-8E40-1F06E151F93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854" y="7257504"/>
            <a:ext cx="1103226" cy="1800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A69733D-F840-4FAE-9D4D-3F52FE99344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898" y="8255039"/>
            <a:ext cx="1151269" cy="18000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E8A1B68-BA0B-43CF-A6A5-64A44443AB8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690" y="9126311"/>
            <a:ext cx="1254355" cy="18000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1D29B87-AA0D-4BAB-A7B0-B3778FF7BFF5}"/>
              </a:ext>
            </a:extLst>
          </p:cNvPr>
          <p:cNvSpPr txBox="1"/>
          <p:nvPr/>
        </p:nvSpPr>
        <p:spPr>
          <a:xfrm>
            <a:off x="12331183" y="3543835"/>
            <a:ext cx="692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etc</a:t>
            </a:r>
            <a:endParaRPr lang="en-PH" sz="3200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37176AC-E0BF-4CF6-823D-15D1F04DDBF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987" y="-2094965"/>
            <a:ext cx="1260000" cy="18000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177C34F-866F-42F5-9856-932BE4451D7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069" y="-3223561"/>
            <a:ext cx="1260000" cy="18000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A6DA3EAC-E575-4169-8954-04E548979771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988" y="-4645933"/>
            <a:ext cx="1260000" cy="180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24B382F-94A0-49F4-8147-D5D275E171C2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2" t="8472" r="7559" b="10148"/>
          <a:stretch/>
        </p:blipFill>
        <p:spPr>
          <a:xfrm>
            <a:off x="4881424" y="3075086"/>
            <a:ext cx="2530791" cy="298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26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000">
        <p159:morph option="byObject"/>
      </p:transition>
    </mc:Choice>
    <mc:Fallback>
      <p:transition spd="slow" advTm="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g">
            <a:extLst>
              <a:ext uri="{FF2B5EF4-FFF2-40B4-BE49-F238E27FC236}">
                <a16:creationId xmlns:a16="http://schemas.microsoft.com/office/drawing/2014/main" id="{90E8C27E-2765-47CF-B848-8B30A0B20E17}"/>
              </a:ext>
            </a:extLst>
          </p:cNvPr>
          <p:cNvSpPr>
            <a:spLocks/>
          </p:cNvSpPr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i have 9 cats">
            <a:extLst>
              <a:ext uri="{FF2B5EF4-FFF2-40B4-BE49-F238E27FC236}">
                <a16:creationId xmlns:a16="http://schemas.microsoft.com/office/drawing/2014/main" id="{C1B9D9E1-F78A-4112-883D-9FF98C46D9BF}"/>
              </a:ext>
            </a:extLst>
          </p:cNvPr>
          <p:cNvSpPr txBox="1"/>
          <p:nvPr/>
        </p:nvSpPr>
        <p:spPr>
          <a:xfrm>
            <a:off x="4845403" y="7089086"/>
            <a:ext cx="32481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 have 9 cats</a:t>
            </a:r>
            <a:endParaRPr lang="en-PH" sz="4800" dirty="0"/>
          </a:p>
        </p:txBody>
      </p:sp>
      <p:sp>
        <p:nvSpPr>
          <p:cNvPr id="5" name="xia">
            <a:extLst>
              <a:ext uri="{FF2B5EF4-FFF2-40B4-BE49-F238E27FC236}">
                <a16:creationId xmlns:a16="http://schemas.microsoft.com/office/drawing/2014/main" id="{CC77F651-41CC-4F15-A9A4-B21537499DC2}"/>
              </a:ext>
            </a:extLst>
          </p:cNvPr>
          <p:cNvSpPr txBox="1"/>
          <p:nvPr/>
        </p:nvSpPr>
        <p:spPr>
          <a:xfrm rot="2609108">
            <a:off x="905162" y="-4048695"/>
            <a:ext cx="689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Xia</a:t>
            </a:r>
          </a:p>
        </p:txBody>
      </p:sp>
      <p:sp>
        <p:nvSpPr>
          <p:cNvPr id="6" name="miming">
            <a:extLst>
              <a:ext uri="{FF2B5EF4-FFF2-40B4-BE49-F238E27FC236}">
                <a16:creationId xmlns:a16="http://schemas.microsoft.com/office/drawing/2014/main" id="{5A3F7A96-5743-4888-AF4E-4E90051290AF}"/>
              </a:ext>
            </a:extLst>
          </p:cNvPr>
          <p:cNvSpPr txBox="1"/>
          <p:nvPr/>
        </p:nvSpPr>
        <p:spPr>
          <a:xfrm>
            <a:off x="-1961672" y="4795054"/>
            <a:ext cx="1638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Miming</a:t>
            </a:r>
          </a:p>
        </p:txBody>
      </p:sp>
      <p:sp>
        <p:nvSpPr>
          <p:cNvPr id="7" name="tiger">
            <a:extLst>
              <a:ext uri="{FF2B5EF4-FFF2-40B4-BE49-F238E27FC236}">
                <a16:creationId xmlns:a16="http://schemas.microsoft.com/office/drawing/2014/main" id="{2B9AF2FD-DC38-4538-8830-77EBFB883163}"/>
              </a:ext>
            </a:extLst>
          </p:cNvPr>
          <p:cNvSpPr txBox="1"/>
          <p:nvPr/>
        </p:nvSpPr>
        <p:spPr>
          <a:xfrm rot="9706485">
            <a:off x="-1365423" y="2385763"/>
            <a:ext cx="10164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Tiger</a:t>
            </a:r>
          </a:p>
        </p:txBody>
      </p:sp>
      <p:sp>
        <p:nvSpPr>
          <p:cNvPr id="8" name="batman">
            <a:extLst>
              <a:ext uri="{FF2B5EF4-FFF2-40B4-BE49-F238E27FC236}">
                <a16:creationId xmlns:a16="http://schemas.microsoft.com/office/drawing/2014/main" id="{75F0D8FB-5E79-49E1-AFCA-8D5F380F0D9E}"/>
              </a:ext>
            </a:extLst>
          </p:cNvPr>
          <p:cNvSpPr txBox="1"/>
          <p:nvPr/>
        </p:nvSpPr>
        <p:spPr>
          <a:xfrm>
            <a:off x="-3878708" y="4773898"/>
            <a:ext cx="13162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Batman</a:t>
            </a:r>
            <a:endParaRPr lang="en-PH" sz="2800" dirty="0"/>
          </a:p>
        </p:txBody>
      </p:sp>
      <p:sp>
        <p:nvSpPr>
          <p:cNvPr id="9" name="shy">
            <a:extLst>
              <a:ext uri="{FF2B5EF4-FFF2-40B4-BE49-F238E27FC236}">
                <a16:creationId xmlns:a16="http://schemas.microsoft.com/office/drawing/2014/main" id="{0CA3589C-0EB8-4CC5-8854-EF6F8C910958}"/>
              </a:ext>
            </a:extLst>
          </p:cNvPr>
          <p:cNvSpPr txBox="1"/>
          <p:nvPr/>
        </p:nvSpPr>
        <p:spPr>
          <a:xfrm rot="20577843">
            <a:off x="12324506" y="4303658"/>
            <a:ext cx="8381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Shy</a:t>
            </a:r>
            <a:endParaRPr lang="en-PH" sz="3600" dirty="0"/>
          </a:p>
        </p:txBody>
      </p:sp>
      <p:sp>
        <p:nvSpPr>
          <p:cNvPr id="10" name="puti">
            <a:extLst>
              <a:ext uri="{FF2B5EF4-FFF2-40B4-BE49-F238E27FC236}">
                <a16:creationId xmlns:a16="http://schemas.microsoft.com/office/drawing/2014/main" id="{62158BB3-2F71-4638-A994-F43DA9F7990F}"/>
              </a:ext>
            </a:extLst>
          </p:cNvPr>
          <p:cNvSpPr txBox="1"/>
          <p:nvPr/>
        </p:nvSpPr>
        <p:spPr>
          <a:xfrm>
            <a:off x="-2072412" y="4245174"/>
            <a:ext cx="925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Puti</a:t>
            </a:r>
            <a:endParaRPr lang="en-US" sz="3600" dirty="0"/>
          </a:p>
        </p:txBody>
      </p:sp>
      <p:sp>
        <p:nvSpPr>
          <p:cNvPr id="11" name="punggok">
            <a:extLst>
              <a:ext uri="{FF2B5EF4-FFF2-40B4-BE49-F238E27FC236}">
                <a16:creationId xmlns:a16="http://schemas.microsoft.com/office/drawing/2014/main" id="{960DA729-CCDF-400C-A454-6A1B90A6B905}"/>
              </a:ext>
            </a:extLst>
          </p:cNvPr>
          <p:cNvSpPr txBox="1"/>
          <p:nvPr/>
        </p:nvSpPr>
        <p:spPr>
          <a:xfrm rot="10800000">
            <a:off x="9877671" y="10452495"/>
            <a:ext cx="1620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Punggok</a:t>
            </a:r>
            <a:endParaRPr lang="en-PH" sz="3200" dirty="0"/>
          </a:p>
        </p:txBody>
      </p:sp>
      <p:sp>
        <p:nvSpPr>
          <p:cNvPr id="12" name="pichi">
            <a:extLst>
              <a:ext uri="{FF2B5EF4-FFF2-40B4-BE49-F238E27FC236}">
                <a16:creationId xmlns:a16="http://schemas.microsoft.com/office/drawing/2014/main" id="{72A21DAB-F56E-4490-90BA-C02453CD7F20}"/>
              </a:ext>
            </a:extLst>
          </p:cNvPr>
          <p:cNvSpPr txBox="1"/>
          <p:nvPr/>
        </p:nvSpPr>
        <p:spPr>
          <a:xfrm>
            <a:off x="5162467" y="-3331763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Pichi</a:t>
            </a:r>
            <a:endParaRPr lang="en-PH" dirty="0"/>
          </a:p>
        </p:txBody>
      </p:sp>
      <p:sp>
        <p:nvSpPr>
          <p:cNvPr id="13" name="pichu">
            <a:extLst>
              <a:ext uri="{FF2B5EF4-FFF2-40B4-BE49-F238E27FC236}">
                <a16:creationId xmlns:a16="http://schemas.microsoft.com/office/drawing/2014/main" id="{F261B74B-61C7-4FDF-8D7A-668FEC8F8639}"/>
              </a:ext>
            </a:extLst>
          </p:cNvPr>
          <p:cNvSpPr txBox="1"/>
          <p:nvPr/>
        </p:nvSpPr>
        <p:spPr>
          <a:xfrm>
            <a:off x="6052023" y="-333254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Pichu</a:t>
            </a:r>
            <a:endParaRPr lang="en-PH" dirty="0"/>
          </a:p>
        </p:txBody>
      </p:sp>
      <p:pic>
        <p:nvPicPr>
          <p:cNvPr id="16" name="snowshoe">
            <a:extLst>
              <a:ext uri="{FF2B5EF4-FFF2-40B4-BE49-F238E27FC236}">
                <a16:creationId xmlns:a16="http://schemas.microsoft.com/office/drawing/2014/main" id="{54B467EA-4F1C-4A3E-9BC9-DF53BF7E0E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3" r="9013"/>
          <a:stretch/>
        </p:blipFill>
        <p:spPr>
          <a:xfrm rot="2658731">
            <a:off x="-1523980" y="-3798711"/>
            <a:ext cx="3032384" cy="4284000"/>
          </a:xfrm>
          <a:prstGeom prst="rect">
            <a:avLst/>
          </a:prstGeom>
        </p:spPr>
      </p:pic>
      <p:pic>
        <p:nvPicPr>
          <p:cNvPr id="18" name="oreo">
            <a:extLst>
              <a:ext uri="{FF2B5EF4-FFF2-40B4-BE49-F238E27FC236}">
                <a16:creationId xmlns:a16="http://schemas.microsoft.com/office/drawing/2014/main" id="{AAB265A7-AF48-44AD-B5D0-667A1307F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05828" y="5276813"/>
            <a:ext cx="4247598" cy="2088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DF1FFBF-D4FE-40CB-9D8E-C3A149C015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41853">
            <a:off x="-3349232" y="-93813"/>
            <a:ext cx="3214161" cy="2412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DA68213-101B-4AE2-B49A-5244E5BE8A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7" t="6491" r="26030" b="15199"/>
          <a:stretch/>
        </p:blipFill>
        <p:spPr>
          <a:xfrm>
            <a:off x="12164481" y="4626824"/>
            <a:ext cx="3280479" cy="25654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5B89CA3-B49B-4199-8A12-4E536C3AA49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1" t="20741" r="21744" b="10370"/>
          <a:stretch/>
        </p:blipFill>
        <p:spPr>
          <a:xfrm rot="10800000">
            <a:off x="9478061" y="6960662"/>
            <a:ext cx="2402610" cy="3672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230CF7F-0FBA-4790-AF37-F80119DD233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38" r="3706"/>
          <a:stretch/>
        </p:blipFill>
        <p:spPr>
          <a:xfrm>
            <a:off x="-2619754" y="4450161"/>
            <a:ext cx="2215863" cy="3960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F1C75FB-1BC9-4F9C-81A4-DF1F79DA358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2" t="8472" r="7559" b="10148"/>
          <a:stretch/>
        </p:blipFill>
        <p:spPr>
          <a:xfrm>
            <a:off x="4881424" y="-3039964"/>
            <a:ext cx="2530791" cy="29865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6560B4D-502E-44E7-BF99-162FD990264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120" y="4343084"/>
            <a:ext cx="2523728" cy="2016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36B1D8C-F914-43A7-B551-A3ABF9CF11F6}"/>
              </a:ext>
            </a:extLst>
          </p:cNvPr>
          <p:cNvSpPr txBox="1"/>
          <p:nvPr/>
        </p:nvSpPr>
        <p:spPr>
          <a:xfrm>
            <a:off x="270712" y="5872511"/>
            <a:ext cx="3535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As for my hobbies</a:t>
            </a:r>
            <a:endParaRPr lang="en-PH" sz="36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A5BAD-B8C1-4585-A24F-238B654ED45A}"/>
              </a:ext>
            </a:extLst>
          </p:cNvPr>
          <p:cNvSpPr txBox="1"/>
          <p:nvPr/>
        </p:nvSpPr>
        <p:spPr>
          <a:xfrm>
            <a:off x="270712" y="501874"/>
            <a:ext cx="2774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 play videogames</a:t>
            </a:r>
            <a:endParaRPr lang="en-PH" sz="28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0DF5D59-5FFD-4411-AD7B-DFC3975FE394}"/>
              </a:ext>
            </a:extLst>
          </p:cNvPr>
          <p:cNvSpPr txBox="1"/>
          <p:nvPr/>
        </p:nvSpPr>
        <p:spPr>
          <a:xfrm>
            <a:off x="2487270" y="5010133"/>
            <a:ext cx="3372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Read manga/manhwa</a:t>
            </a:r>
            <a:endParaRPr lang="en-PH" sz="28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883841C-9243-4F0D-8F65-81D2256BC8BB}"/>
              </a:ext>
            </a:extLst>
          </p:cNvPr>
          <p:cNvSpPr txBox="1"/>
          <p:nvPr/>
        </p:nvSpPr>
        <p:spPr>
          <a:xfrm>
            <a:off x="4663232" y="165941"/>
            <a:ext cx="4739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Watch anime and other movies</a:t>
            </a:r>
            <a:endParaRPr lang="en-PH" sz="28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218246D-5C76-426E-B670-A44C80DCB7C4}"/>
              </a:ext>
            </a:extLst>
          </p:cNvPr>
          <p:cNvSpPr txBox="1"/>
          <p:nvPr/>
        </p:nvSpPr>
        <p:spPr>
          <a:xfrm>
            <a:off x="7032984" y="6318183"/>
            <a:ext cx="52022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 little bit of streaming just for fun</a:t>
            </a:r>
            <a:endParaRPr lang="en-PH" sz="2800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6441F15E-91FC-4129-997B-64E00EF88F7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3" b="6777"/>
          <a:stretch/>
        </p:blipFill>
        <p:spPr>
          <a:xfrm>
            <a:off x="8750328" y="1469607"/>
            <a:ext cx="1722007" cy="28800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183288CC-CBCD-433B-BC38-4F0F828C8E6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8491"/>
          <a:stretch/>
        </p:blipFill>
        <p:spPr>
          <a:xfrm>
            <a:off x="10349722" y="407120"/>
            <a:ext cx="1841683" cy="20160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F8AB997-CB2C-4E91-984A-34EB906EF30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88"/>
          <a:stretch/>
        </p:blipFill>
        <p:spPr>
          <a:xfrm>
            <a:off x="10373691" y="2415239"/>
            <a:ext cx="1818309" cy="20520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DD7E121D-E03A-4B41-A739-CA440FADF5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5505" y="3505487"/>
            <a:ext cx="2642059" cy="2664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AFB07ECE-30B0-47CC-BE49-FE247EC5770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" y="3855239"/>
            <a:ext cx="2031683" cy="14400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EDE28B4B-1EC4-410E-B498-E919BDFEFCB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5239"/>
            <a:ext cx="1440000" cy="14400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DF7C5635-A3FE-421E-B345-A3C89F8021E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254" y="1172867"/>
            <a:ext cx="1440000" cy="1440000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685B7515-D56C-4E71-878A-5918F8B7BA8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5239"/>
            <a:ext cx="1440000" cy="14400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BEC11A1-6390-4833-8332-1AFF647302B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854" y="1237704"/>
            <a:ext cx="1103226" cy="18000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C532E86E-784E-4737-9561-A159FBCA5D0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898" y="2235239"/>
            <a:ext cx="1151269" cy="18000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314ADEEC-70FC-4E2B-8BED-716FE535427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690" y="3106511"/>
            <a:ext cx="1254355" cy="1800000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4E2E64B7-FC5B-42F8-958E-471376F3CB89}"/>
              </a:ext>
            </a:extLst>
          </p:cNvPr>
          <p:cNvSpPr txBox="1"/>
          <p:nvPr/>
        </p:nvSpPr>
        <p:spPr>
          <a:xfrm>
            <a:off x="5168383" y="3543835"/>
            <a:ext cx="692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etc</a:t>
            </a:r>
            <a:endParaRPr lang="en-PH" sz="3200" dirty="0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2C8E51B8-A526-44AC-B873-8DEB6D366982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987" y="3543835"/>
            <a:ext cx="1260000" cy="180000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40F7AFD4-868B-4EBE-B9AE-18D93327BC44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069" y="2415239"/>
            <a:ext cx="1260000" cy="18000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DEC2BC46-E8F3-4343-92EF-8CD3678AA1E6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988" y="992867"/>
            <a:ext cx="1260000" cy="1800000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FBCD6F2E-D286-4DD6-8B4A-741E11D40DCF}"/>
              </a:ext>
            </a:extLst>
          </p:cNvPr>
          <p:cNvSpPr txBox="1"/>
          <p:nvPr/>
        </p:nvSpPr>
        <p:spPr>
          <a:xfrm>
            <a:off x="3605493" y="12147864"/>
            <a:ext cx="445698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Thank You</a:t>
            </a:r>
            <a:endParaRPr lang="en-PH" sz="8000" dirty="0"/>
          </a:p>
        </p:txBody>
      </p:sp>
    </p:spTree>
    <p:extLst>
      <p:ext uri="{BB962C8B-B14F-4D97-AF65-F5344CB8AC3E}">
        <p14:creationId xmlns:p14="http://schemas.microsoft.com/office/powerpoint/2010/main" val="28645484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000">
        <p159:morph option="byObject"/>
      </p:transition>
    </mc:Choice>
    <mc:Fallback>
      <p:transition spd="slow" advTm="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00D066-B99B-41F3-85AA-58A54EFBB09F}"/>
              </a:ext>
            </a:extLst>
          </p:cNvPr>
          <p:cNvSpPr>
            <a:spLocks/>
          </p:cNvSpPr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3BDDB2-00C9-425F-8EA8-C0A0202E4BFD}"/>
              </a:ext>
            </a:extLst>
          </p:cNvPr>
          <p:cNvSpPr txBox="1"/>
          <p:nvPr/>
        </p:nvSpPr>
        <p:spPr>
          <a:xfrm>
            <a:off x="12577012" y="5872511"/>
            <a:ext cx="3535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As for my hobbies</a:t>
            </a:r>
            <a:endParaRPr lang="en-PH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86CF2D-566C-45FF-AD50-1347596B24F9}"/>
              </a:ext>
            </a:extLst>
          </p:cNvPr>
          <p:cNvSpPr txBox="1"/>
          <p:nvPr/>
        </p:nvSpPr>
        <p:spPr>
          <a:xfrm>
            <a:off x="270712" y="-4908326"/>
            <a:ext cx="2774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 play videogames</a:t>
            </a:r>
            <a:endParaRPr lang="en-PH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CA1211-8390-4582-BF62-282F704DCF4B}"/>
              </a:ext>
            </a:extLst>
          </p:cNvPr>
          <p:cNvSpPr txBox="1"/>
          <p:nvPr/>
        </p:nvSpPr>
        <p:spPr>
          <a:xfrm>
            <a:off x="2487270" y="10725133"/>
            <a:ext cx="3372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Read manga/manhwa</a:t>
            </a:r>
            <a:endParaRPr lang="en-PH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C1C866-988B-449F-AAFF-DAB97F453D61}"/>
              </a:ext>
            </a:extLst>
          </p:cNvPr>
          <p:cNvSpPr txBox="1"/>
          <p:nvPr/>
        </p:nvSpPr>
        <p:spPr>
          <a:xfrm>
            <a:off x="4663232" y="-5244259"/>
            <a:ext cx="4739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Watch anime and other movies</a:t>
            </a:r>
            <a:endParaRPr lang="en-PH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B8CCA-C169-4E16-8884-C292B69A92B9}"/>
              </a:ext>
            </a:extLst>
          </p:cNvPr>
          <p:cNvSpPr txBox="1"/>
          <p:nvPr/>
        </p:nvSpPr>
        <p:spPr>
          <a:xfrm>
            <a:off x="12481284" y="6318183"/>
            <a:ext cx="52022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 little bit of streaming just for fun</a:t>
            </a:r>
            <a:endParaRPr lang="en-PH" sz="2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68F879F-8378-4FF6-ACB7-DD52DFC9B3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3" b="6777"/>
          <a:stretch/>
        </p:blipFill>
        <p:spPr>
          <a:xfrm>
            <a:off x="14198628" y="1469607"/>
            <a:ext cx="1722007" cy="288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2BB4CF6-3DB3-4537-926D-133BE5892C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8491"/>
          <a:stretch/>
        </p:blipFill>
        <p:spPr>
          <a:xfrm>
            <a:off x="15798022" y="407120"/>
            <a:ext cx="1841683" cy="2016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D26B914-A673-4F2C-B945-75593A655F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88"/>
          <a:stretch/>
        </p:blipFill>
        <p:spPr>
          <a:xfrm>
            <a:off x="15821991" y="2415239"/>
            <a:ext cx="1818309" cy="2052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632102-6D07-4E54-A4C3-506BB93F02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3805" y="3505487"/>
            <a:ext cx="2642059" cy="2664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ABA8A7-DAEF-4105-A875-B3B5755C90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0990" y="4343084"/>
            <a:ext cx="2523728" cy="2016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40B088F-B08C-4D71-A796-67ECC1A3EB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" y="-1554961"/>
            <a:ext cx="2031683" cy="144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880382F-E176-4574-BE92-8AB10D4D5F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94961"/>
            <a:ext cx="1440000" cy="1440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A6060CB-C7BF-4DBD-B00F-6C7A22BDE5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254" y="-4237333"/>
            <a:ext cx="1440000" cy="144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AC61484-312D-44DC-80B4-3B086D71ED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34961"/>
            <a:ext cx="1440000" cy="144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2FCA6ED-A893-411C-947C-07AC2F1846F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854" y="6952704"/>
            <a:ext cx="1103226" cy="180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42BA119-30A2-4297-9BDA-F73EBFC58B1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898" y="7950239"/>
            <a:ext cx="1151269" cy="1800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37CE147-26B1-4653-A410-711A8A3A328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690" y="8821511"/>
            <a:ext cx="1254355" cy="1800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2B716EF-7511-4B97-B3F6-8274D903FBAF}"/>
              </a:ext>
            </a:extLst>
          </p:cNvPr>
          <p:cNvSpPr txBox="1"/>
          <p:nvPr/>
        </p:nvSpPr>
        <p:spPr>
          <a:xfrm>
            <a:off x="-851417" y="3543835"/>
            <a:ext cx="692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etc</a:t>
            </a:r>
            <a:endParaRPr lang="en-PH" sz="3200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8E37C1D-1123-4207-A449-1F3284A80AA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987" y="-1866365"/>
            <a:ext cx="1260000" cy="1800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86C1B090-2841-4520-AA06-622BED7F899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069" y="-2994961"/>
            <a:ext cx="1260000" cy="18000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26B1217F-D3F6-44BD-A032-F50D3446AC7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988" y="-4417333"/>
            <a:ext cx="1260000" cy="1800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B2D796C-EE1C-4256-A923-83B60CCE22E2}"/>
              </a:ext>
            </a:extLst>
          </p:cNvPr>
          <p:cNvSpPr txBox="1"/>
          <p:nvPr/>
        </p:nvSpPr>
        <p:spPr>
          <a:xfrm>
            <a:off x="3605493" y="3092351"/>
            <a:ext cx="445698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Thank You</a:t>
            </a:r>
            <a:endParaRPr lang="en-PH" sz="8000" dirty="0"/>
          </a:p>
        </p:txBody>
      </p:sp>
    </p:spTree>
    <p:extLst>
      <p:ext uri="{BB962C8B-B14F-4D97-AF65-F5344CB8AC3E}">
        <p14:creationId xmlns:p14="http://schemas.microsoft.com/office/powerpoint/2010/main" val="40508514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000">
        <p159:morph option="byObject"/>
      </p:transition>
    </mc:Choice>
    <mc:Fallback>
      <p:transition spd="slow" advTm="5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240</Words>
  <Application>Microsoft Office PowerPoint</Application>
  <PresentationFormat>Widescreen</PresentationFormat>
  <Paragraphs>76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Lab_PC</dc:creator>
  <cp:lastModifiedBy>John Lester Enriquez</cp:lastModifiedBy>
  <cp:revision>11</cp:revision>
  <dcterms:created xsi:type="dcterms:W3CDTF">2023-05-03T08:55:02Z</dcterms:created>
  <dcterms:modified xsi:type="dcterms:W3CDTF">2023-05-03T13:52:24Z</dcterms:modified>
</cp:coreProperties>
</file>

<file path=docProps/thumbnail.jpeg>
</file>